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1" Type="http://schemas.openxmlformats.org/officeDocument/2006/relationships/viewProps" Target="viewProps.xml" /><Relationship Id="rId60" Type="http://schemas.openxmlformats.org/officeDocument/2006/relationships/presProps" Target="presProps.xml" /><Relationship Id="rId1" Type="http://schemas.openxmlformats.org/officeDocument/2006/relationships/slideMaster" Target="slideMasters/slideMaster1.xml" /><Relationship Id="rId63" Type="http://schemas.openxmlformats.org/officeDocument/2006/relationships/tableStyles" Target="tableStyles.xml" /><Relationship Id="rId6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(T3/N1)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Chemotherapy + radiation given together over 6 weeks</a:t>
                </a:r>
                <a:b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wks)</a:t>
            </a:r>
          </a:p>
          <a:p>
            <a:pPr lvl="0"/>
            <a:r>
              <a:rPr/>
              <a:t>Surgery</a:t>
            </a:r>
          </a:p>
          <a:p>
            <a:pPr lvl="0"/>
            <a:r>
              <a:rPr/>
              <a:t>Chemotherapy (8 wks)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 (2010)</a:t>
                </a:r>
              </a:p>
              <a:p>
                <a:pPr lvl="0"/>
                <a:r>
                  <a:rPr/>
                  <a:t>Better tolerated</a:t>
                </a:r>
              </a:p>
              <a:p>
                <a:pPr lvl="0"/>
                <a:r>
                  <a:rPr/>
                  <a:t>Port usually placed</a:t>
                </a:r>
              </a:p>
              <a:p>
                <a:pPr lvl="0"/>
                <a:r>
                  <a:rPr/>
                  <a:t>Eating gets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 than CROSS</a:t>
            </a:r>
          </a:p>
          <a:p>
            <a:pPr lvl="0"/>
            <a:r>
              <a:rPr/>
              <a:t>More side effects</a:t>
            </a:r>
          </a:p>
          <a:p>
            <a:pPr lvl="0"/>
            <a:r>
              <a:rPr/>
              <a:t>Port always required</a:t>
            </a:r>
          </a:p>
          <a:p>
            <a:pPr lvl="0"/>
            <a:r>
              <a:rPr/>
              <a:t>Eating gets slowly better</a:t>
            </a:r>
          </a:p>
          <a:p>
            <a:pPr lvl="0"/>
            <a:r>
              <a:rPr/>
              <a:t>Less likely to need feeding tube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at the beginning of each dose</a:t>
            </a:r>
          </a:p>
          <a:p>
            <a:pPr lvl="0"/>
            <a:r>
              <a:rPr/>
              <a:t>Removed that day at the end of treatment</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Special care needed to keep it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within 24 hrs</a:t>
            </a:r>
          </a:p>
          <a:p>
            <a:pPr lvl="0"/>
            <a:r>
              <a:rPr/>
              <a:t>No special care at home</a:t>
            </a:r>
          </a:p>
          <a:p>
            <a:pPr lvl="0"/>
            <a:r>
              <a:rPr/>
              <a:t>Suitable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Placed underneath the skin below the right collarbone</a:t>
            </a:r>
          </a:p>
          <a:p>
            <a:pPr lvl="0"/>
            <a:r>
              <a:rPr/>
              <a:t>Incision in the neck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a:p>
            <a:pPr lvl="0"/>
            <a:r>
              <a:rPr/>
              <a:t>Nutrition</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Physician</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indent="0" marL="0">
              <a:buNone/>
            </a:pPr>
            <a:r>
              <a:rPr/>
              <a:t>A gastrostomy tube allows feeding with a syringe, which can be done several times per day.</a:t>
            </a:r>
          </a:p>
          <a:p>
            <a:pPr lvl="0" indent="0" marL="0">
              <a:buNone/>
            </a:pPr>
            <a:r>
              <a:rPr/>
              <a:t>When it’s not being used, the gastrostomy tube can be hidden underneath clothing.</a:t>
            </a:r>
          </a:p>
          <a:p>
            <a:pPr lvl="0" indent="0" marL="0">
              <a:buNone/>
            </a:pPr>
            <a:r>
              <a:rPr/>
              <a:t>For patient who later need surgery on the esophagus, it will be necessary to remove the</a:t>
            </a:r>
          </a:p>
          <a:p>
            <a:pPr lvl="0" indent="0" marL="0">
              <a:buNone/>
            </a:pPr>
            <a:r>
              <a:rPr/>
              <a:t>gastrostomy tube and place a jejunostomy tube, as the stomach frequently used to create a new</a:t>
            </a:r>
          </a:p>
          <a:p>
            <a:pPr lvl="0" indent="0" marL="0">
              <a:buNone/>
            </a:pPr>
            <a:r>
              <a:rPr/>
              <a:t>esophagus</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a:t>
            </a:r>
          </a:p>
        </p:txBody>
      </p:sp>
      <p:sp>
        <p:nvSpPr>
          <p:cNvPr id="3" name="Content Placeholder 2"/>
          <p:cNvSpPr>
            <a:spLocks noGrp="1"/>
          </p:cNvSpPr>
          <p:nvPr>
            <p:ph idx="1"/>
          </p:nvPr>
        </p:nvSpPr>
        <p:spPr/>
        <p:txBody>
          <a:bodyPr/>
          <a:lstStyle/>
          <a:p>
            <a:pPr lvl="0" indent="0" marL="0">
              <a:buNone/>
            </a:pPr>
            <a:r>
              <a:rPr/>
              <a:t>A jejunostomy tube is used in cases where it’s not possible to place a gastrostomy tube, such as when there is a tumor in the stomach. A jejunostomy tube is routinely used after esophageal surgery, so in patients who need help with nutrition prior to surgery, it makes sense to put in a jejunostomy tube before surgery. The same tube can then be used for nutrition both before and after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2025-01-08T21:40:03Z</dcterms:created>
  <dcterms:modified xsi:type="dcterms:W3CDTF">2025-01-08T21:40:03Z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